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4" r:id="rId2"/>
    <p:sldId id="286" r:id="rId3"/>
    <p:sldId id="288" r:id="rId4"/>
    <p:sldId id="289" r:id="rId5"/>
    <p:sldId id="290" r:id="rId6"/>
    <p:sldId id="291" r:id="rId7"/>
    <p:sldId id="292" r:id="rId8"/>
    <p:sldId id="29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2245"/>
    <a:srgbClr val="F7A42A"/>
    <a:srgbClr val="C84491"/>
    <a:srgbClr val="F7A22A"/>
    <a:srgbClr val="574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5" autoAdjust="0"/>
    <p:restoredTop sz="96747" autoAdjust="0"/>
  </p:normalViewPr>
  <p:slideViewPr>
    <p:cSldViewPr snapToGrid="0">
      <p:cViewPr varScale="1">
        <p:scale>
          <a:sx n="70" d="100"/>
          <a:sy n="70" d="100"/>
        </p:scale>
        <p:origin x="50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3B5B867-649F-9635-30BE-55D404DE7F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502FDC6-77FC-7AD1-B6AA-A424F2BD25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5ED5E-B017-4A2D-BE87-B7F4FB9378A2}" type="datetimeFigureOut">
              <a:rPr lang="fr-CA" smtClean="0"/>
              <a:t>2026-03-06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9BE24F-42B6-1CE1-552F-93F3CC634FD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0C34D2-792F-A65F-CD6A-C2AC5EE5AF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E23F3-29E9-41B0-B07F-35E90118BC1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1975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55E05-4076-4088-B732-EAD731794416}" type="datetimeFigureOut">
              <a:rPr lang="fr-CA" smtClean="0"/>
              <a:t>2026-03-06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527A4-E26D-4B9D-B6EF-345BB395C81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28093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78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07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4A39A-0C33-A68A-BE82-1DFC75999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068" y="2562099"/>
            <a:ext cx="4823927" cy="23345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</a:t>
            </a:r>
            <a:br>
              <a:rPr lang="fr-FR" dirty="0"/>
            </a:br>
            <a:r>
              <a:rPr lang="fr-FR" dirty="0"/>
              <a:t>du titre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6148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93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53ABEA-2E7F-4AA6-BA17-1FC5B160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245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5" name="Espace réservé du numéro de diapositive 6">
            <a:extLst>
              <a:ext uri="{FF2B5EF4-FFF2-40B4-BE49-F238E27FC236}">
                <a16:creationId xmlns:a16="http://schemas.microsoft.com/office/drawing/2014/main" id="{3B6EDD9B-8CB9-4733-8F80-85FA62695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5726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58D12-C51F-4FFD-9CA1-F940B3D19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245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6F55D-FAAE-4674-BCDB-6D83BD566C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65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08F28D-D280-4428-A85D-66ADE8BBC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65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6" name="Espace réservé du numéro de diapositive 6">
            <a:extLst>
              <a:ext uri="{FF2B5EF4-FFF2-40B4-BE49-F238E27FC236}">
                <a16:creationId xmlns:a16="http://schemas.microsoft.com/office/drawing/2014/main" id="{B5BD1043-B3FC-48B4-B699-23D6484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1987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4541A9-F80A-479A-B317-483EC4A0E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ED170F-BC85-4E68-89BC-EA3971C4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7746A2-8A42-4E4E-97B6-C00678D5D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8615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1C0AC7-5DAF-453E-A317-9A329E6AE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0D78581-D9BF-4F12-B44A-01B6819A3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861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8" name="Espace réservé du numéro de diapositive 6">
            <a:extLst>
              <a:ext uri="{FF2B5EF4-FFF2-40B4-BE49-F238E27FC236}">
                <a16:creationId xmlns:a16="http://schemas.microsoft.com/office/drawing/2014/main" id="{E32E593D-9B85-4D28-80FF-5CAA9626F9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1733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1E8258-4D2F-4EDA-AA45-8155F424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C731AE-AC3E-409F-ADC6-9CDADE769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49CEBBBB-2281-4F9A-9F66-A672EA3CA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65600"/>
          </a:xfrm>
        </p:spPr>
        <p:txBody>
          <a:bodyPr/>
          <a:lstStyle>
            <a:lvl1pPr marL="0" indent="0">
              <a:buClr>
                <a:srgbClr val="F7A22A"/>
              </a:buClr>
              <a:buFont typeface="Arial" panose="020B0604020202020204" pitchFamily="34" charset="0"/>
              <a:buNone/>
              <a:defRPr/>
            </a:lvl1pPr>
            <a:lvl2pPr marL="685800" indent="-228600">
              <a:buClr>
                <a:srgbClr val="F7A22A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F7A22A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F7A22A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F7A22A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4047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C559E622-B4BF-4502-A070-44BA59B7D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214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1356F9-F999-45AE-BD14-99FE30744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252245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0A43E5-975F-4D3C-BE3A-D36FD4472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857CD9-E0CC-472A-8CB0-2A2FD937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C26B4317-5153-43B6-8A09-49EE4EFA0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60344FD7-1D53-4772-941F-958802298867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0981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D02826A-EBD0-4615-886C-E257FA9C8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8DE48-065E-4F33-805B-CBCB3FC44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numéro de diapositive 6">
            <a:extLst>
              <a:ext uri="{FF2B5EF4-FFF2-40B4-BE49-F238E27FC236}">
                <a16:creationId xmlns:a16="http://schemas.microsoft.com/office/drawing/2014/main" id="{64B7C5E2-52A5-463E-8A6D-EB1A47248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874" y="365125"/>
            <a:ext cx="11573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52245"/>
                </a:solidFill>
              </a:defRPr>
            </a:lvl1pPr>
          </a:lstStyle>
          <a:p>
            <a:fld id="{F8269FDD-234F-4703-B820-48BFB1AD1883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1138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0" r:id="rId3"/>
    <p:sldLayoutId id="2147483650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0C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orumdc@mce.gouv.qc.ca?subject=Question%20Document%20compl&#233;mentair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47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77DABB-7C49-00D7-6E1C-E24906283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44" y="365125"/>
            <a:ext cx="10878312" cy="1325563"/>
          </a:xfrm>
        </p:spPr>
        <p:txBody>
          <a:bodyPr/>
          <a:lstStyle/>
          <a:p>
            <a:r>
              <a:rPr lang="fr-CA" b="1" dirty="0"/>
              <a:t>Titre du dossier : </a:t>
            </a:r>
            <a:r>
              <a:rPr lang="fr-CA" dirty="0"/>
              <a:t>Inscrire le nom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FB6FE12-5C61-BB7F-3B59-5CAF76346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2</a:t>
            </a:fld>
            <a:endParaRPr lang="fr-CA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802ACBB-2167-64B8-5E27-FF25B9C52AA2}"/>
              </a:ext>
            </a:extLst>
          </p:cNvPr>
          <p:cNvSpPr txBox="1">
            <a:spLocks/>
          </p:cNvSpPr>
          <p:nvPr/>
        </p:nvSpPr>
        <p:spPr>
          <a:xfrm>
            <a:off x="765048" y="1818979"/>
            <a:ext cx="10969752" cy="6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fr-CA" sz="3300" b="1" dirty="0"/>
              <a:t>Directives</a:t>
            </a:r>
            <a:endParaRPr lang="fr-CA" sz="2400" b="1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50E4DACD-2DE5-A4A0-5096-B2664AF6C8D6}"/>
              </a:ext>
            </a:extLst>
          </p:cNvPr>
          <p:cNvSpPr txBox="1">
            <a:spLocks/>
          </p:cNvSpPr>
          <p:nvPr/>
        </p:nvSpPr>
        <p:spPr>
          <a:xfrm>
            <a:off x="765048" y="2569739"/>
            <a:ext cx="10515600" cy="25600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40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000" b="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 document permet de regrouper les pièces justificatives (maximum de huit pièces) en lien avec votre réalisation, s’il y a lieu. Il est possible d’y insérer plus d’une pièce par diapositive.</a:t>
            </a:r>
          </a:p>
          <a:p>
            <a:pPr algn="l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CA" sz="2000" b="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Il est divisé en quatre sections : éléments visuels, éléments vidéo, éléments audios et documents.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CA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N'hésitez pas à </a:t>
            </a:r>
            <a:r>
              <a:rPr lang="fr-CA" sz="2000" b="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communiquer avec nous</a:t>
            </a:r>
            <a:r>
              <a:rPr lang="fr-CA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 vous avez des questions ou des préoccupations. 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fr-CA" sz="2000" b="0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fr-CA" sz="2000" b="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42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C3609C-B8A5-FF18-33F9-80864FFFF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3</a:t>
            </a:fld>
            <a:endParaRPr lang="fr-CA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087A0EA-D5BC-5FBB-8905-80A5F12CE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723"/>
          </a:xfrm>
        </p:spPr>
        <p:txBody>
          <a:bodyPr>
            <a:normAutofit/>
          </a:bodyPr>
          <a:lstStyle/>
          <a:p>
            <a:r>
              <a:rPr lang="fr-CA" dirty="0"/>
              <a:t>Éléments visuels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A57C446-5C09-5080-90A4-72B51DE39982}"/>
              </a:ext>
            </a:extLst>
          </p:cNvPr>
          <p:cNvSpPr txBox="1"/>
          <p:nvPr/>
        </p:nvSpPr>
        <p:spPr>
          <a:xfrm>
            <a:off x="838200" y="1069848"/>
            <a:ext cx="10875264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Vous pouvez ajouter les images  et visuels pertinents de votre réalisation : captures d'écran de site Web, des médias sociaux, des outils promotionnels, des photos d’événements, des affichages à l'écran, etc. </a:t>
            </a:r>
          </a:p>
        </p:txBody>
      </p:sp>
    </p:spTree>
    <p:extLst>
      <p:ext uri="{BB962C8B-B14F-4D97-AF65-F5344CB8AC3E}">
        <p14:creationId xmlns:p14="http://schemas.microsoft.com/office/powerpoint/2010/main" val="2985277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226118-937A-BF25-7A9F-CD18430578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4</a:t>
            </a:fld>
            <a:endParaRPr lang="fr-CA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1FBFD8ED-EA66-6794-961A-34DB7751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77291"/>
          </a:xfrm>
        </p:spPr>
        <p:txBody>
          <a:bodyPr>
            <a:normAutofit/>
          </a:bodyPr>
          <a:lstStyle/>
          <a:p>
            <a:r>
              <a:rPr lang="fr-CA" dirty="0"/>
              <a:t>Éléments vidéos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3FF4439-9B99-5A7A-B391-98EB8BE30569}"/>
              </a:ext>
            </a:extLst>
          </p:cNvPr>
          <p:cNvSpPr txBox="1"/>
          <p:nvPr/>
        </p:nvSpPr>
        <p:spPr>
          <a:xfrm>
            <a:off x="836612" y="1042416"/>
            <a:ext cx="10991639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Vous pouvez indiquer les hyperliens* permettant la lecture des fichiers, les transcriptions des bandes sonores, les animations et les GIF.  </a:t>
            </a:r>
          </a:p>
        </p:txBody>
      </p:sp>
    </p:spTree>
    <p:extLst>
      <p:ext uri="{BB962C8B-B14F-4D97-AF65-F5344CB8AC3E}">
        <p14:creationId xmlns:p14="http://schemas.microsoft.com/office/powerpoint/2010/main" val="58484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E8E86CD-4CD0-ADB3-FE7A-8918999556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5</a:t>
            </a:fld>
            <a:endParaRPr lang="fr-CA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23DD3F1-0067-8534-3A6B-B47E2DAF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994"/>
            <a:ext cx="10515600" cy="662782"/>
          </a:xfrm>
        </p:spPr>
        <p:txBody>
          <a:bodyPr>
            <a:normAutofit/>
          </a:bodyPr>
          <a:lstStyle/>
          <a:p>
            <a:r>
              <a:rPr lang="fr-CA" dirty="0"/>
              <a:t>Éléments audios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C426071-2E3E-8005-C6AD-C139E4867D51}"/>
              </a:ext>
            </a:extLst>
          </p:cNvPr>
          <p:cNvSpPr txBox="1"/>
          <p:nvPr/>
        </p:nvSpPr>
        <p:spPr>
          <a:xfrm>
            <a:off x="838200" y="866775"/>
            <a:ext cx="10811256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Vous pouvez indiquer les hyperliens* permettant la lecture des fichiers tels que des publicités radio, des balados ou autres, ainsi que les transcriptions des bandes sonores. </a:t>
            </a:r>
          </a:p>
        </p:txBody>
      </p:sp>
    </p:spTree>
    <p:extLst>
      <p:ext uri="{BB962C8B-B14F-4D97-AF65-F5344CB8AC3E}">
        <p14:creationId xmlns:p14="http://schemas.microsoft.com/office/powerpoint/2010/main" val="62551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00DBDE3-678E-0109-371D-E51D821EC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6</a:t>
            </a:fld>
            <a:endParaRPr lang="fr-CA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35A9061-47FB-0F5E-C7C6-2D19D8E7FBBC}"/>
              </a:ext>
            </a:extLst>
          </p:cNvPr>
          <p:cNvSpPr txBox="1">
            <a:spLocks/>
          </p:cNvSpPr>
          <p:nvPr/>
        </p:nvSpPr>
        <p:spPr>
          <a:xfrm>
            <a:off x="838200" y="170186"/>
            <a:ext cx="10515600" cy="55060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/>
              <a:t>Documents</a:t>
            </a:r>
            <a:endParaRPr lang="fr-CA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CCFE293-209A-253F-256B-7452E7676555}"/>
              </a:ext>
            </a:extLst>
          </p:cNvPr>
          <p:cNvSpPr txBox="1"/>
          <p:nvPr/>
        </p:nvSpPr>
        <p:spPr>
          <a:xfrm>
            <a:off x="838200" y="720793"/>
            <a:ext cx="10792968" cy="53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Vous pouvez y copier les faits saillants de votre réalisation (rapport financier, revue de presse, sondage, statistiques, plan média, etc.</a:t>
            </a: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fr-CA" sz="14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Pour tout document de plus de cinq pages, vous pouvez indiquer l’hyperlien* permettant sa consultation. </a:t>
            </a:r>
          </a:p>
        </p:txBody>
      </p:sp>
    </p:spTree>
    <p:extLst>
      <p:ext uri="{BB962C8B-B14F-4D97-AF65-F5344CB8AC3E}">
        <p14:creationId xmlns:p14="http://schemas.microsoft.com/office/powerpoint/2010/main" val="2681972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7FB0D7-37C6-5854-8C9F-DB1507EBC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344FD7-1D53-4772-941F-958802298867}" type="slidenum">
              <a:rPr lang="fr-CA" smtClean="0"/>
              <a:pPr/>
              <a:t>7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5658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0126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8">
      <a:dk1>
        <a:srgbClr val="252245"/>
      </a:dk1>
      <a:lt1>
        <a:sysClr val="window" lastClr="FFFFFF"/>
      </a:lt1>
      <a:dk2>
        <a:srgbClr val="44546A"/>
      </a:dk2>
      <a:lt2>
        <a:srgbClr val="E7E6E6"/>
      </a:lt2>
      <a:accent1>
        <a:srgbClr val="57469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574694"/>
      </a:hlink>
      <a:folHlink>
        <a:srgbClr val="574694"/>
      </a:folHlink>
    </a:clrScheme>
    <a:fontScheme name="Marque employeu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226</Words>
  <Application>Microsoft Office PowerPoint</Application>
  <PresentationFormat>Grand écran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Thème Office</vt:lpstr>
      <vt:lpstr>Présentation PowerPoint</vt:lpstr>
      <vt:lpstr>Titre du dossier : Inscrire le nom</vt:lpstr>
      <vt:lpstr>Éléments visuels</vt:lpstr>
      <vt:lpstr>Éléments vidéos</vt:lpstr>
      <vt:lpstr>Éléments audios</vt:lpstr>
      <vt:lpstr>Présentation PowerPoint</vt:lpstr>
      <vt:lpstr>Présentation PowerPoint</vt:lpstr>
      <vt:lpstr>Présentation PowerPoint</vt:lpstr>
    </vt:vector>
  </TitlesOfParts>
  <Company>MCE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Cliche, Andrée-Anne</dc:creator>
  <cp:lastModifiedBy>Alexandra Lenoir</cp:lastModifiedBy>
  <cp:revision>34</cp:revision>
  <dcterms:created xsi:type="dcterms:W3CDTF">2022-04-27T13:57:39Z</dcterms:created>
  <dcterms:modified xsi:type="dcterms:W3CDTF">2026-03-06T15:54:35Z</dcterms:modified>
</cp:coreProperties>
</file>