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  <p:sldMasterId id="2147483681" r:id="rId2"/>
  </p:sldMasterIdLst>
  <p:handoutMasterIdLst>
    <p:handoutMasterId r:id="rId9"/>
  </p:handoutMasterIdLst>
  <p:sldIdLst>
    <p:sldId id="267" r:id="rId3"/>
    <p:sldId id="257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6415" autoAdjust="0"/>
  </p:normalViewPr>
  <p:slideViewPr>
    <p:cSldViewPr snapToGrid="0">
      <p:cViewPr varScale="1">
        <p:scale>
          <a:sx n="107" d="100"/>
          <a:sy n="107" d="100"/>
        </p:scale>
        <p:origin x="750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168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3FD8C-AB8C-4ED2-8A71-E48040E03B0D}" type="datetimeFigureOut">
              <a:rPr lang="fr-CA" smtClean="0"/>
              <a:t>2025-03-25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3D704-B3DE-4362-B744-DF3AC3482AE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70615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976" y="5368326"/>
            <a:ext cx="3938024" cy="148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4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602428"/>
            <a:ext cx="10515600" cy="405531"/>
          </a:xfrm>
        </p:spPr>
        <p:txBody>
          <a:bodyPr>
            <a:normAutofit/>
          </a:bodyPr>
          <a:lstStyle>
            <a:lvl1pPr>
              <a:defRPr sz="3600"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364071"/>
            <a:ext cx="515778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</a:t>
            </a:r>
            <a:br>
              <a:rPr lang="fr-FR" dirty="0"/>
            </a:br>
            <a:r>
              <a:rPr lang="fr-FR" dirty="0"/>
              <a:t>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9" y="2544096"/>
            <a:ext cx="5157787" cy="3067667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fr-FR" dirty="0"/>
              <a:t>Modifier les styles </a:t>
            </a:r>
            <a:br>
              <a:rPr lang="fr-FR" dirty="0"/>
            </a:br>
            <a:r>
              <a:rPr lang="fr-FR" dirty="0"/>
              <a:t>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364071"/>
            <a:ext cx="5183188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</a:t>
            </a:r>
            <a:br>
              <a:rPr lang="fr-FR" dirty="0"/>
            </a:br>
            <a:r>
              <a:rPr lang="fr-FR" dirty="0"/>
              <a:t>du texte du masque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6196013" y="2527042"/>
            <a:ext cx="5157787" cy="3067667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fr-FR" dirty="0"/>
              <a:t>Modifier les styles </a:t>
            </a:r>
            <a:br>
              <a:rPr lang="fr-FR" dirty="0"/>
            </a:br>
            <a:r>
              <a:rPr lang="fr-FR" dirty="0"/>
              <a:t>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593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976" y="5368326"/>
            <a:ext cx="3938024" cy="148742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336" y="5371668"/>
            <a:ext cx="3685888" cy="148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36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ccueil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Police, Graphique, logo, blanc&#10;&#10;Description générée automatiquement">
            <a:extLst>
              <a:ext uri="{FF2B5EF4-FFF2-40B4-BE49-F238E27FC236}">
                <a16:creationId xmlns:a16="http://schemas.microsoft.com/office/drawing/2014/main" id="{544D866F-5BE3-796B-0AAC-FA9FB37D84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18" y="5676608"/>
            <a:ext cx="2565587" cy="767545"/>
          </a:xfrm>
          <a:prstGeom prst="rect">
            <a:avLst/>
          </a:prstGeom>
        </p:spPr>
      </p:pic>
      <p:pic>
        <p:nvPicPr>
          <p:cNvPr id="6" name="Image 5" descr="Une image contenant Police, texte, Graphique, logo&#10;&#10;Description générée automatiquement">
            <a:extLst>
              <a:ext uri="{FF2B5EF4-FFF2-40B4-BE49-F238E27FC236}">
                <a16:creationId xmlns:a16="http://schemas.microsoft.com/office/drawing/2014/main" id="{B13907FC-FA2D-BCBB-0319-69AD21E9239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551" y="5621744"/>
            <a:ext cx="3544584" cy="107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500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199536"/>
            <a:ext cx="12191999" cy="2035125"/>
          </a:xfrm>
        </p:spPr>
        <p:txBody>
          <a:bodyPr anchor="b">
            <a:normAutofit/>
          </a:bodyPr>
          <a:lstStyle>
            <a:lvl1pPr algn="ctr">
              <a:defRPr sz="6000" b="0"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4202" y="3434891"/>
            <a:ext cx="6443594" cy="1655762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427" y="5691039"/>
            <a:ext cx="2258573" cy="117348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447"/>
            <a:ext cx="2034433" cy="11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6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e de titr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199536"/>
            <a:ext cx="12191999" cy="2035125"/>
          </a:xfrm>
        </p:spPr>
        <p:txBody>
          <a:bodyPr anchor="b">
            <a:normAutofit/>
          </a:bodyPr>
          <a:lstStyle>
            <a:lvl1pPr algn="ctr">
              <a:defRPr sz="6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4202" y="3434891"/>
            <a:ext cx="6443594" cy="1655762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  <a:endParaRPr lang="en-US" dirty="0"/>
          </a:p>
        </p:txBody>
      </p:sp>
      <p:pic>
        <p:nvPicPr>
          <p:cNvPr id="4" name="Image 3" descr="Une image contenant Police, Graphique, logo, blanc&#10;&#10;Description générée automatiquement">
            <a:extLst>
              <a:ext uri="{FF2B5EF4-FFF2-40B4-BE49-F238E27FC236}">
                <a16:creationId xmlns:a16="http://schemas.microsoft.com/office/drawing/2014/main" id="{DBD229D4-46EC-3C61-5A12-845190C723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18" y="6029408"/>
            <a:ext cx="1233907" cy="369147"/>
          </a:xfrm>
          <a:prstGeom prst="rect">
            <a:avLst/>
          </a:prstGeom>
        </p:spPr>
      </p:pic>
      <p:pic>
        <p:nvPicPr>
          <p:cNvPr id="7" name="Image 6" descr="Une image contenant Police, texte, Graphique, logo&#10;&#10;Description générée automatiquement">
            <a:extLst>
              <a:ext uri="{FF2B5EF4-FFF2-40B4-BE49-F238E27FC236}">
                <a16:creationId xmlns:a16="http://schemas.microsoft.com/office/drawing/2014/main" id="{FBE10625-5F76-FA48-F103-8F7CD3E9388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850" y="6007120"/>
            <a:ext cx="1682333" cy="5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070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427" y="5691039"/>
            <a:ext cx="2258573" cy="117348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447"/>
            <a:ext cx="2034433" cy="11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79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pic>
        <p:nvPicPr>
          <p:cNvPr id="6" name="Image 5" descr="Une image contenant Police, Graphique, logo, blanc&#10;&#10;Description générée automatiquement">
            <a:extLst>
              <a:ext uri="{FF2B5EF4-FFF2-40B4-BE49-F238E27FC236}">
                <a16:creationId xmlns:a16="http://schemas.microsoft.com/office/drawing/2014/main" id="{83BE9D97-E5E5-69FE-4772-1B5065429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18" y="6029408"/>
            <a:ext cx="1233907" cy="369147"/>
          </a:xfrm>
          <a:prstGeom prst="rect">
            <a:avLst/>
          </a:prstGeom>
        </p:spPr>
      </p:pic>
      <p:pic>
        <p:nvPicPr>
          <p:cNvPr id="7" name="Image 6" descr="Une image contenant Police, texte, Graphique, logo&#10;&#10;Description générée automatiquement">
            <a:extLst>
              <a:ext uri="{FF2B5EF4-FFF2-40B4-BE49-F238E27FC236}">
                <a16:creationId xmlns:a16="http://schemas.microsoft.com/office/drawing/2014/main" id="{7C4A90B6-CF0E-BE64-95BE-9D4AAA41C7F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850" y="6007120"/>
            <a:ext cx="1682333" cy="5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133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796414"/>
            <a:ext cx="10515600" cy="55060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858298"/>
            <a:ext cx="10515600" cy="33528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427" y="5691039"/>
            <a:ext cx="2258573" cy="117348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447"/>
            <a:ext cx="2034433" cy="11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751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Titre de sectio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796414"/>
            <a:ext cx="10515600" cy="550605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858298"/>
            <a:ext cx="10515600" cy="33528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6" name="Image 5" descr="Une image contenant Police, Graphique, logo, blanc&#10;&#10;Description générée automatiquement">
            <a:extLst>
              <a:ext uri="{FF2B5EF4-FFF2-40B4-BE49-F238E27FC236}">
                <a16:creationId xmlns:a16="http://schemas.microsoft.com/office/drawing/2014/main" id="{694DE93D-D1E7-B8A8-B136-95D055A021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18" y="6029408"/>
            <a:ext cx="1233907" cy="369147"/>
          </a:xfrm>
          <a:prstGeom prst="rect">
            <a:avLst/>
          </a:prstGeom>
        </p:spPr>
      </p:pic>
      <p:pic>
        <p:nvPicPr>
          <p:cNvPr id="7" name="Image 6" descr="Une image contenant Police, texte, Graphique, logo&#10;&#10;Description générée automatiquement">
            <a:extLst>
              <a:ext uri="{FF2B5EF4-FFF2-40B4-BE49-F238E27FC236}">
                <a16:creationId xmlns:a16="http://schemas.microsoft.com/office/drawing/2014/main" id="{A7789D44-575A-033D-91BC-D8455A4B887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850" y="6007120"/>
            <a:ext cx="1682333" cy="5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9362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Modifier les styles </a:t>
            </a:r>
            <a:br>
              <a:rPr lang="fr-FR" dirty="0"/>
            </a:br>
            <a:r>
              <a:rPr lang="fr-FR" dirty="0"/>
              <a:t>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Modifier les styles </a:t>
            </a:r>
            <a:br>
              <a:rPr lang="fr-FR" dirty="0"/>
            </a:br>
            <a:r>
              <a:rPr lang="fr-FR" dirty="0"/>
              <a:t>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427" y="5691039"/>
            <a:ext cx="2258573" cy="117348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447"/>
            <a:ext cx="2034433" cy="11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84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199536"/>
            <a:ext cx="12191999" cy="2035125"/>
          </a:xfrm>
        </p:spPr>
        <p:txBody>
          <a:bodyPr anchor="b">
            <a:normAutofit/>
          </a:bodyPr>
          <a:lstStyle>
            <a:lvl1pPr algn="ctr">
              <a:defRPr sz="6000" b="0"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4202" y="3434891"/>
            <a:ext cx="6443594" cy="1655762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3403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eux contenus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Modifier les styles </a:t>
            </a:r>
            <a:br>
              <a:rPr lang="fr-FR" dirty="0"/>
            </a:br>
            <a:r>
              <a:rPr lang="fr-FR" dirty="0"/>
              <a:t>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Modifier les styles </a:t>
            </a:r>
            <a:br>
              <a:rPr lang="fr-FR" dirty="0"/>
            </a:br>
            <a:r>
              <a:rPr lang="fr-FR" dirty="0"/>
              <a:t>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pic>
        <p:nvPicPr>
          <p:cNvPr id="7" name="Image 6" descr="Une image contenant Police, Graphique, logo, blanc&#10;&#10;Description générée automatiquement">
            <a:extLst>
              <a:ext uri="{FF2B5EF4-FFF2-40B4-BE49-F238E27FC236}">
                <a16:creationId xmlns:a16="http://schemas.microsoft.com/office/drawing/2014/main" id="{4D4DF2DD-D6AD-D97D-9B58-A904C0EDA6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18" y="6029408"/>
            <a:ext cx="1233907" cy="369147"/>
          </a:xfrm>
          <a:prstGeom prst="rect">
            <a:avLst/>
          </a:prstGeom>
        </p:spPr>
      </p:pic>
      <p:pic>
        <p:nvPicPr>
          <p:cNvPr id="8" name="Image 7" descr="Une image contenant Police, texte, Graphique, logo&#10;&#10;Description générée automatiquement">
            <a:extLst>
              <a:ext uri="{FF2B5EF4-FFF2-40B4-BE49-F238E27FC236}">
                <a16:creationId xmlns:a16="http://schemas.microsoft.com/office/drawing/2014/main" id="{72B4972E-0F73-688C-66B4-48823CB6DB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850" y="6007120"/>
            <a:ext cx="1682333" cy="5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939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427" y="5691039"/>
            <a:ext cx="2258573" cy="117348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447"/>
            <a:ext cx="2034433" cy="11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6516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re seul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5" name="Image 4" descr="Une image contenant Police, Graphique, logo, blanc&#10;&#10;Description générée automatiquement">
            <a:extLst>
              <a:ext uri="{FF2B5EF4-FFF2-40B4-BE49-F238E27FC236}">
                <a16:creationId xmlns:a16="http://schemas.microsoft.com/office/drawing/2014/main" id="{97ABE3A3-14B9-8553-2CC8-86D88A1B93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18" y="6029408"/>
            <a:ext cx="1233907" cy="369147"/>
          </a:xfrm>
          <a:prstGeom prst="rect">
            <a:avLst/>
          </a:prstGeom>
        </p:spPr>
      </p:pic>
      <p:pic>
        <p:nvPicPr>
          <p:cNvPr id="6" name="Image 5" descr="Une image contenant Police, texte, Graphique, logo&#10;&#10;Description générée automatiquement">
            <a:extLst>
              <a:ext uri="{FF2B5EF4-FFF2-40B4-BE49-F238E27FC236}">
                <a16:creationId xmlns:a16="http://schemas.microsoft.com/office/drawing/2014/main" id="{C368B3CF-5E26-4977-609D-3A33277F77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850" y="6007120"/>
            <a:ext cx="1682333" cy="5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3154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427" y="5691039"/>
            <a:ext cx="2258573" cy="117348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447"/>
            <a:ext cx="2034433" cy="11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7365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Police, Graphique, logo, blanc&#10;&#10;Description générée automatiquement">
            <a:extLst>
              <a:ext uri="{FF2B5EF4-FFF2-40B4-BE49-F238E27FC236}">
                <a16:creationId xmlns:a16="http://schemas.microsoft.com/office/drawing/2014/main" id="{E701365E-7784-DC80-1F5C-52DFBB6A90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18" y="6029408"/>
            <a:ext cx="1233907" cy="369147"/>
          </a:xfrm>
          <a:prstGeom prst="rect">
            <a:avLst/>
          </a:prstGeom>
        </p:spPr>
      </p:pic>
      <p:pic>
        <p:nvPicPr>
          <p:cNvPr id="5" name="Image 4" descr="Une image contenant Police, texte, Graphique, logo&#10;&#10;Description générée automatiquement">
            <a:extLst>
              <a:ext uri="{FF2B5EF4-FFF2-40B4-BE49-F238E27FC236}">
                <a16:creationId xmlns:a16="http://schemas.microsoft.com/office/drawing/2014/main" id="{AE3332AB-A110-033F-28A8-54A2C987B3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850" y="6007120"/>
            <a:ext cx="1682333" cy="5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9833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629265"/>
            <a:ext cx="3932237" cy="1002890"/>
          </a:xfrm>
        </p:spPr>
        <p:txBody>
          <a:bodyPr anchor="b"/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</a:t>
            </a:r>
            <a:br>
              <a:rPr lang="fr-FR" dirty="0"/>
            </a:br>
            <a:r>
              <a:rPr lang="fr-FR" dirty="0"/>
              <a:t>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1936955"/>
            <a:ext cx="5504477" cy="330364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Modifier les styles </a:t>
            </a:r>
            <a:br>
              <a:rPr lang="fr-FR" dirty="0"/>
            </a:br>
            <a:r>
              <a:rPr lang="fr-FR" dirty="0"/>
              <a:t>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936954"/>
            <a:ext cx="3932237" cy="3310323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</a:t>
            </a:r>
            <a:br>
              <a:rPr lang="fr-FR" dirty="0"/>
            </a:br>
            <a:r>
              <a:rPr lang="fr-FR" dirty="0"/>
              <a:t>du texte du masque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427" y="5691039"/>
            <a:ext cx="2258573" cy="117348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447"/>
            <a:ext cx="2034433" cy="11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7140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u avec légen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629265"/>
            <a:ext cx="3932237" cy="100289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</a:t>
            </a:r>
            <a:br>
              <a:rPr lang="fr-FR" dirty="0"/>
            </a:br>
            <a:r>
              <a:rPr lang="fr-FR" dirty="0"/>
              <a:t>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1936955"/>
            <a:ext cx="5504477" cy="330364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Modifier les styles </a:t>
            </a:r>
            <a:br>
              <a:rPr lang="fr-FR" dirty="0"/>
            </a:br>
            <a:r>
              <a:rPr lang="fr-FR" dirty="0"/>
              <a:t>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936954"/>
            <a:ext cx="3932237" cy="331032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</a:t>
            </a:r>
            <a:br>
              <a:rPr lang="fr-FR" dirty="0"/>
            </a:br>
            <a:r>
              <a:rPr lang="fr-FR" dirty="0"/>
              <a:t>du texte du masque</a:t>
            </a:r>
          </a:p>
        </p:txBody>
      </p:sp>
      <p:pic>
        <p:nvPicPr>
          <p:cNvPr id="7" name="Image 6" descr="Une image contenant Police, Graphique, logo, blanc&#10;&#10;Description générée automatiquement">
            <a:extLst>
              <a:ext uri="{FF2B5EF4-FFF2-40B4-BE49-F238E27FC236}">
                <a16:creationId xmlns:a16="http://schemas.microsoft.com/office/drawing/2014/main" id="{0EF233B7-4FAD-3D93-D56E-4DECE152E1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18" y="6029408"/>
            <a:ext cx="1233907" cy="369147"/>
          </a:xfrm>
          <a:prstGeom prst="rect">
            <a:avLst/>
          </a:prstGeom>
        </p:spPr>
      </p:pic>
      <p:pic>
        <p:nvPicPr>
          <p:cNvPr id="8" name="Image 7" descr="Une image contenant Police, texte, Graphique, logo&#10;&#10;Description générée automatiquement">
            <a:extLst>
              <a:ext uri="{FF2B5EF4-FFF2-40B4-BE49-F238E27FC236}">
                <a16:creationId xmlns:a16="http://schemas.microsoft.com/office/drawing/2014/main" id="{5D0010B5-0851-CBB3-B4B4-C34AA689F0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850" y="6007120"/>
            <a:ext cx="1682333" cy="5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498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82250"/>
            <a:ext cx="3932237" cy="1263445"/>
          </a:xfrm>
        </p:spPr>
        <p:txBody>
          <a:bodyPr anchor="b"/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</a:t>
            </a:r>
            <a:br>
              <a:rPr lang="fr-FR" dirty="0"/>
            </a:br>
            <a:r>
              <a:rPr lang="fr-FR" dirty="0"/>
              <a:t>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907458"/>
            <a:ext cx="4462257" cy="3460956"/>
          </a:xfrm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937459"/>
            <a:ext cx="3932237" cy="331101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</a:t>
            </a:r>
            <a:br>
              <a:rPr lang="fr-FR" dirty="0"/>
            </a:br>
            <a:r>
              <a:rPr lang="fr-FR" dirty="0"/>
              <a:t>du texte du masque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427" y="5691039"/>
            <a:ext cx="2258573" cy="117348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447"/>
            <a:ext cx="2034433" cy="11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1691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Image avec légen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82250"/>
            <a:ext cx="3932237" cy="1263445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</a:t>
            </a:r>
            <a:br>
              <a:rPr lang="fr-FR" dirty="0"/>
            </a:br>
            <a:r>
              <a:rPr lang="fr-FR" dirty="0"/>
              <a:t>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907458"/>
            <a:ext cx="4462257" cy="3460956"/>
          </a:xfrm>
        </p:spPr>
        <p:txBody>
          <a:bodyPr anchor="t"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937459"/>
            <a:ext cx="3932237" cy="3311014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</a:t>
            </a:r>
            <a:br>
              <a:rPr lang="fr-FR" dirty="0"/>
            </a:br>
            <a:r>
              <a:rPr lang="fr-FR" dirty="0"/>
              <a:t>du texte du masque</a:t>
            </a:r>
          </a:p>
        </p:txBody>
      </p:sp>
      <p:pic>
        <p:nvPicPr>
          <p:cNvPr id="7" name="Image 6" descr="Une image contenant Police, Graphique, logo, blanc&#10;&#10;Description générée automatiquement">
            <a:extLst>
              <a:ext uri="{FF2B5EF4-FFF2-40B4-BE49-F238E27FC236}">
                <a16:creationId xmlns:a16="http://schemas.microsoft.com/office/drawing/2014/main" id="{7F3F1341-B15C-1C6D-DDDA-8A2B9C1E1B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18" y="6029408"/>
            <a:ext cx="1233907" cy="369147"/>
          </a:xfrm>
          <a:prstGeom prst="rect">
            <a:avLst/>
          </a:prstGeom>
        </p:spPr>
      </p:pic>
      <p:pic>
        <p:nvPicPr>
          <p:cNvPr id="8" name="Image 7" descr="Une image contenant Police, texte, Graphique, logo&#10;&#10;Description générée automatiquement">
            <a:extLst>
              <a:ext uri="{FF2B5EF4-FFF2-40B4-BE49-F238E27FC236}">
                <a16:creationId xmlns:a16="http://schemas.microsoft.com/office/drawing/2014/main" id="{B1ED4C56-FC12-39A0-F039-54EC484A2FD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850" y="6007120"/>
            <a:ext cx="1682333" cy="5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7863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602428"/>
            <a:ext cx="10515600" cy="405531"/>
          </a:xfrm>
        </p:spPr>
        <p:txBody>
          <a:bodyPr>
            <a:normAutofit/>
          </a:bodyPr>
          <a:lstStyle>
            <a:lvl1pPr>
              <a:defRPr sz="3600"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364071"/>
            <a:ext cx="515778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</a:t>
            </a:r>
            <a:br>
              <a:rPr lang="fr-FR" dirty="0"/>
            </a:br>
            <a:r>
              <a:rPr lang="fr-FR" dirty="0"/>
              <a:t>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9" y="2544096"/>
            <a:ext cx="5157787" cy="3067667"/>
          </a:xfrm>
        </p:spPr>
        <p:txBody>
          <a:bodyPr>
            <a:normAutofit/>
          </a:bodyPr>
          <a:lstStyle>
            <a:lvl1pPr>
              <a:buClr>
                <a:schemeClr val="accent3">
                  <a:lumMod val="40000"/>
                  <a:lumOff val="60000"/>
                </a:schemeClr>
              </a:buClr>
              <a:defRPr sz="2400"/>
            </a:lvl1pPr>
            <a:lvl2pPr>
              <a:buClr>
                <a:schemeClr val="accent3">
                  <a:lumMod val="40000"/>
                  <a:lumOff val="60000"/>
                </a:schemeClr>
              </a:buClr>
              <a:defRPr sz="2000"/>
            </a:lvl2pPr>
            <a:lvl3pPr>
              <a:buClr>
                <a:schemeClr val="accent3">
                  <a:lumMod val="40000"/>
                  <a:lumOff val="60000"/>
                </a:schemeClr>
              </a:buClr>
              <a:defRPr sz="1800"/>
            </a:lvl3pPr>
            <a:lvl4pPr>
              <a:buClr>
                <a:schemeClr val="accent3">
                  <a:lumMod val="40000"/>
                  <a:lumOff val="60000"/>
                </a:schemeClr>
              </a:buClr>
              <a:defRPr sz="1600"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 sz="1600"/>
            </a:lvl5pPr>
          </a:lstStyle>
          <a:p>
            <a:pPr lvl="0"/>
            <a:r>
              <a:rPr lang="fr-FR" dirty="0"/>
              <a:t>Modifier les styles </a:t>
            </a:r>
            <a:br>
              <a:rPr lang="fr-FR" dirty="0"/>
            </a:br>
            <a:r>
              <a:rPr lang="fr-FR" dirty="0"/>
              <a:t>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364071"/>
            <a:ext cx="5183188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</a:t>
            </a:r>
            <a:br>
              <a:rPr lang="fr-FR" dirty="0"/>
            </a:br>
            <a:r>
              <a:rPr lang="fr-FR" dirty="0"/>
              <a:t>du texte du masque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6196013" y="2527042"/>
            <a:ext cx="5157787" cy="3067667"/>
          </a:xfrm>
        </p:spPr>
        <p:txBody>
          <a:bodyPr>
            <a:normAutofit/>
          </a:bodyPr>
          <a:lstStyle>
            <a:lvl1pPr>
              <a:buClr>
                <a:schemeClr val="accent3">
                  <a:lumMod val="40000"/>
                  <a:lumOff val="60000"/>
                </a:schemeClr>
              </a:buClr>
              <a:defRPr sz="2400"/>
            </a:lvl1pPr>
            <a:lvl2pPr>
              <a:buClr>
                <a:schemeClr val="accent3">
                  <a:lumMod val="40000"/>
                  <a:lumOff val="60000"/>
                </a:schemeClr>
              </a:buClr>
              <a:defRPr sz="2000"/>
            </a:lvl2pPr>
            <a:lvl3pPr>
              <a:buClr>
                <a:schemeClr val="accent3">
                  <a:lumMod val="40000"/>
                  <a:lumOff val="60000"/>
                </a:schemeClr>
              </a:buClr>
              <a:defRPr sz="1800"/>
            </a:lvl3pPr>
            <a:lvl4pPr>
              <a:buClr>
                <a:schemeClr val="accent3">
                  <a:lumMod val="40000"/>
                  <a:lumOff val="60000"/>
                </a:schemeClr>
              </a:buClr>
              <a:defRPr sz="1600"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 sz="1600"/>
            </a:lvl5pPr>
          </a:lstStyle>
          <a:p>
            <a:pPr lvl="0"/>
            <a:r>
              <a:rPr lang="fr-FR" dirty="0"/>
              <a:t>Modifier les styles </a:t>
            </a:r>
            <a:br>
              <a:rPr lang="fr-FR" dirty="0"/>
            </a:br>
            <a:r>
              <a:rPr lang="fr-FR" dirty="0"/>
              <a:t>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427" y="5691039"/>
            <a:ext cx="2258573" cy="117348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447"/>
            <a:ext cx="2034433" cy="11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3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3901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aiso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602428"/>
            <a:ext cx="10515600" cy="405531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364071"/>
            <a:ext cx="515778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</a:t>
            </a:r>
            <a:br>
              <a:rPr lang="fr-FR" dirty="0"/>
            </a:br>
            <a:r>
              <a:rPr lang="fr-FR" dirty="0"/>
              <a:t>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9" y="2544096"/>
            <a:ext cx="5157787" cy="3067667"/>
          </a:xfrm>
        </p:spPr>
        <p:txBody>
          <a:bodyPr>
            <a:normAutofit/>
          </a:bodyPr>
          <a:lstStyle>
            <a:lvl1pPr>
              <a:buClr>
                <a:schemeClr val="accent3">
                  <a:lumMod val="40000"/>
                  <a:lumOff val="60000"/>
                </a:schemeClr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accent3">
                  <a:lumMod val="40000"/>
                  <a:lumOff val="60000"/>
                </a:schemeClr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accent3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accent3">
                  <a:lumMod val="40000"/>
                  <a:lumOff val="60000"/>
                </a:schemeClr>
              </a:buClr>
              <a:defRPr sz="1600">
                <a:solidFill>
                  <a:schemeClr val="bg1"/>
                </a:solidFill>
              </a:defRPr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Modifier les styles </a:t>
            </a:r>
            <a:br>
              <a:rPr lang="fr-FR" dirty="0"/>
            </a:br>
            <a:r>
              <a:rPr lang="fr-FR" dirty="0"/>
              <a:t>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364071"/>
            <a:ext cx="5183188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</a:t>
            </a:r>
            <a:br>
              <a:rPr lang="fr-FR" dirty="0"/>
            </a:br>
            <a:r>
              <a:rPr lang="fr-FR" dirty="0"/>
              <a:t>du texte du masque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6196013" y="2527042"/>
            <a:ext cx="5157787" cy="3067667"/>
          </a:xfrm>
        </p:spPr>
        <p:txBody>
          <a:bodyPr>
            <a:normAutofit/>
          </a:bodyPr>
          <a:lstStyle>
            <a:lvl1pPr>
              <a:buClr>
                <a:schemeClr val="accent3">
                  <a:lumMod val="40000"/>
                  <a:lumOff val="60000"/>
                </a:schemeClr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accent3">
                  <a:lumMod val="40000"/>
                  <a:lumOff val="60000"/>
                </a:schemeClr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accent3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accent3">
                  <a:lumMod val="40000"/>
                  <a:lumOff val="60000"/>
                </a:schemeClr>
              </a:buClr>
              <a:defRPr sz="1600">
                <a:solidFill>
                  <a:schemeClr val="bg1"/>
                </a:solidFill>
              </a:defRPr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Modifier les styles </a:t>
            </a:r>
            <a:br>
              <a:rPr lang="fr-FR" dirty="0"/>
            </a:br>
            <a:r>
              <a:rPr lang="fr-FR" dirty="0"/>
              <a:t>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pic>
        <p:nvPicPr>
          <p:cNvPr id="6" name="Image 5" descr="Une image contenant Police, Graphique, logo, blanc&#10;&#10;Description générée automatiquement">
            <a:extLst>
              <a:ext uri="{FF2B5EF4-FFF2-40B4-BE49-F238E27FC236}">
                <a16:creationId xmlns:a16="http://schemas.microsoft.com/office/drawing/2014/main" id="{532DCC95-5307-3C28-8620-AEC06AF047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18" y="6029408"/>
            <a:ext cx="1233907" cy="369147"/>
          </a:xfrm>
          <a:prstGeom prst="rect">
            <a:avLst/>
          </a:prstGeom>
        </p:spPr>
      </p:pic>
      <p:pic>
        <p:nvPicPr>
          <p:cNvPr id="9" name="Image 8" descr="Une image contenant Police, texte, Graphique, logo&#10;&#10;Description générée automatiquement">
            <a:extLst>
              <a:ext uri="{FF2B5EF4-FFF2-40B4-BE49-F238E27FC236}">
                <a16:creationId xmlns:a16="http://schemas.microsoft.com/office/drawing/2014/main" id="{B655AD43-36E3-6F82-47A9-4A440F9490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850" y="6007120"/>
            <a:ext cx="1682333" cy="5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292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796414"/>
            <a:ext cx="10515600" cy="55060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858298"/>
            <a:ext cx="10515600" cy="33528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81195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Modifier les styles </a:t>
            </a:r>
            <a:br>
              <a:rPr lang="fr-FR" dirty="0"/>
            </a:br>
            <a:r>
              <a:rPr lang="fr-FR" dirty="0"/>
              <a:t>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Modifier les styles </a:t>
            </a:r>
            <a:br>
              <a:rPr lang="fr-FR" dirty="0"/>
            </a:br>
            <a:r>
              <a:rPr lang="fr-FR" dirty="0"/>
              <a:t>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292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397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743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629265"/>
            <a:ext cx="3932237" cy="1002890"/>
          </a:xfrm>
        </p:spPr>
        <p:txBody>
          <a:bodyPr anchor="b"/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</a:t>
            </a:r>
            <a:br>
              <a:rPr lang="fr-FR" dirty="0"/>
            </a:br>
            <a:r>
              <a:rPr lang="fr-FR" dirty="0"/>
              <a:t>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1936955"/>
            <a:ext cx="5504477" cy="330364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Modifier les styles </a:t>
            </a:r>
            <a:br>
              <a:rPr lang="fr-FR" dirty="0"/>
            </a:br>
            <a:r>
              <a:rPr lang="fr-FR" dirty="0"/>
              <a:t>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936954"/>
            <a:ext cx="3932237" cy="3310323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</a:t>
            </a:r>
            <a:br>
              <a:rPr lang="fr-FR" dirty="0"/>
            </a:br>
            <a:r>
              <a:rPr lang="fr-FR" dirty="0"/>
              <a:t>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39734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82250"/>
            <a:ext cx="3932237" cy="1263445"/>
          </a:xfrm>
        </p:spPr>
        <p:txBody>
          <a:bodyPr anchor="b"/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</a:t>
            </a:r>
            <a:br>
              <a:rPr lang="fr-FR" dirty="0"/>
            </a:br>
            <a:r>
              <a:rPr lang="fr-FR" dirty="0"/>
              <a:t>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907458"/>
            <a:ext cx="4462257" cy="3460956"/>
          </a:xfrm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937459"/>
            <a:ext cx="3932237" cy="331101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</a:t>
            </a:r>
            <a:br>
              <a:rPr lang="fr-FR" dirty="0"/>
            </a:br>
            <a:r>
              <a:rPr lang="fr-FR" dirty="0"/>
              <a:t>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85855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06245"/>
            <a:ext cx="10515600" cy="550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51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80" r:id="rId2"/>
    <p:sldLayoutId id="2147483672" r:id="rId3"/>
    <p:sldLayoutId id="2147483673" r:id="rId4"/>
    <p:sldLayoutId id="2147483674" r:id="rId5"/>
    <p:sldLayoutId id="2147483676" r:id="rId6"/>
    <p:sldLayoutId id="2147483677" r:id="rId7"/>
    <p:sldLayoutId id="2147483678" r:id="rId8"/>
    <p:sldLayoutId id="2147483679" r:id="rId9"/>
    <p:sldLayoutId id="214748366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06245"/>
            <a:ext cx="10515600" cy="550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186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>
            <a:lumMod val="40000"/>
            <a:lumOff val="60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>
            <a:lumMod val="40000"/>
            <a:lumOff val="60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>
            <a:lumMod val="40000"/>
            <a:lumOff val="60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>
            <a:lumMod val="40000"/>
            <a:lumOff val="60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>
            <a:lumMod val="40000"/>
            <a:lumOff val="60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forumdc@mce.gouv.qc.ca?subject=Question%20Document%20compl&#233;mentair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2D4AFA7-7852-544D-6485-43E83E1365BE}"/>
              </a:ext>
            </a:extLst>
          </p:cNvPr>
          <p:cNvSpPr txBox="1"/>
          <p:nvPr/>
        </p:nvSpPr>
        <p:spPr>
          <a:xfrm>
            <a:off x="1216152" y="3800416"/>
            <a:ext cx="7050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400" b="1" dirty="0">
                <a:solidFill>
                  <a:schemeClr val="bg1"/>
                </a:solidFill>
              </a:rPr>
              <a:t>Pièces justificatives</a:t>
            </a:r>
          </a:p>
        </p:txBody>
      </p:sp>
    </p:spTree>
    <p:extLst>
      <p:ext uri="{BB962C8B-B14F-4D97-AF65-F5344CB8AC3E}">
        <p14:creationId xmlns:p14="http://schemas.microsoft.com/office/powerpoint/2010/main" val="1720599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B0851E-CDB1-33FA-B23F-2FD89A823F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5566"/>
            <a:ext cx="12191999" cy="2035125"/>
          </a:xfrm>
        </p:spPr>
        <p:txBody>
          <a:bodyPr>
            <a:normAutofit/>
          </a:bodyPr>
          <a:lstStyle/>
          <a:p>
            <a:r>
              <a:rPr lang="fr-CA" sz="4400" b="1" dirty="0"/>
              <a:t>Titre du dossier : </a:t>
            </a:r>
            <a:r>
              <a:rPr lang="fr-CA" sz="4400" dirty="0"/>
              <a:t>Inscrire le nom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912D46FC-4EDB-3A5D-9791-CBDA83D837A7}"/>
              </a:ext>
            </a:extLst>
          </p:cNvPr>
          <p:cNvSpPr txBox="1">
            <a:spLocks/>
          </p:cNvSpPr>
          <p:nvPr/>
        </p:nvSpPr>
        <p:spPr>
          <a:xfrm>
            <a:off x="838200" y="3309451"/>
            <a:ext cx="10896600" cy="11744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fr-CA" sz="3300" b="1" dirty="0"/>
              <a:t>Directives</a:t>
            </a:r>
            <a:endParaRPr lang="fr-CA" sz="2400" b="1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97A4362B-7E81-75FA-63ED-4843FCC1504D}"/>
              </a:ext>
            </a:extLst>
          </p:cNvPr>
          <p:cNvSpPr txBox="1">
            <a:spLocks/>
          </p:cNvSpPr>
          <p:nvPr/>
        </p:nvSpPr>
        <p:spPr>
          <a:xfrm>
            <a:off x="838200" y="4536763"/>
            <a:ext cx="10515600" cy="181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4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fr-CA" sz="2000" b="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Ce document permet de regrouper les pièces justificatives (maximum de huit pièces) en lien avec votre réalisation, s’il y a lieu. </a:t>
            </a:r>
          </a:p>
          <a:p>
            <a:pPr algn="l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fr-CA" sz="2000" b="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Il est divisé en quatre sections : éléments visuels, éléments vidéo, éléments audios et documents.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fr-CA" sz="2000" b="0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sz="2000" b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N'hésitez pas à </a:t>
            </a:r>
            <a:r>
              <a:rPr lang="fr-CA" sz="2000" b="0" u="sng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communiquer avec nous</a:t>
            </a:r>
            <a:r>
              <a:rPr lang="fr-CA" sz="2000" b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 vous avez des questions ou des préoccupations. 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fr-CA" sz="2000" b="0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fr-CA" sz="2000" b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626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EDFED1-CC21-8CF2-71DA-FC4FDED91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7631"/>
            <a:ext cx="10515600" cy="550607"/>
          </a:xfrm>
        </p:spPr>
        <p:txBody>
          <a:bodyPr>
            <a:normAutofit fontScale="90000"/>
          </a:bodyPr>
          <a:lstStyle/>
          <a:p>
            <a:r>
              <a:rPr lang="fr-CA" dirty="0"/>
              <a:t>Éléments visuels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8773AE-D50D-3303-826F-4D841E6A0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/>
          <a:lstStyle/>
          <a:p>
            <a:endParaRPr lang="fr-CA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0F983BD-9342-D468-73B8-5042F893660A}"/>
              </a:ext>
            </a:extLst>
          </p:cNvPr>
          <p:cNvSpPr txBox="1"/>
          <p:nvPr/>
        </p:nvSpPr>
        <p:spPr>
          <a:xfrm>
            <a:off x="838200" y="681037"/>
            <a:ext cx="8464826" cy="543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r-CA" sz="14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Vous pouvez ajouter les images  et visuels pertinents de votre réalisation : captures d'écran de site Web, des médias sociaux, des outils promotionnels, des photos d’événements, des affichages à l'écran, etc. </a:t>
            </a:r>
          </a:p>
        </p:txBody>
      </p:sp>
    </p:spTree>
    <p:extLst>
      <p:ext uri="{BB962C8B-B14F-4D97-AF65-F5344CB8AC3E}">
        <p14:creationId xmlns:p14="http://schemas.microsoft.com/office/powerpoint/2010/main" val="763410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EDFED1-CC21-8CF2-71DA-FC4FDED91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186"/>
            <a:ext cx="10515600" cy="550607"/>
          </a:xfrm>
        </p:spPr>
        <p:txBody>
          <a:bodyPr>
            <a:normAutofit fontScale="90000"/>
          </a:bodyPr>
          <a:lstStyle/>
          <a:p>
            <a:r>
              <a:rPr lang="fr-CA" dirty="0"/>
              <a:t>Éléments vidéos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8773AE-D50D-3303-826F-4D841E6A0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4949"/>
            <a:ext cx="10515600" cy="4666615"/>
          </a:xfrm>
        </p:spPr>
        <p:txBody>
          <a:bodyPr/>
          <a:lstStyle/>
          <a:p>
            <a:endParaRPr lang="fr-CA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6344114-175A-B07A-5AEE-6FD3B7C3A400}"/>
              </a:ext>
            </a:extLst>
          </p:cNvPr>
          <p:cNvSpPr txBox="1"/>
          <p:nvPr/>
        </p:nvSpPr>
        <p:spPr>
          <a:xfrm>
            <a:off x="838200" y="681037"/>
            <a:ext cx="8275320" cy="543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r-CA" sz="14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Vous pouvez indiquer les hyperliens* permettant la lecture des fichiers, les transcriptions des bandes sonores, les animations et les GIF. 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1E5B9EE-A795-26AA-BD0E-58DD898A4D6C}"/>
              </a:ext>
            </a:extLst>
          </p:cNvPr>
          <p:cNvSpPr txBox="1"/>
          <p:nvPr/>
        </p:nvSpPr>
        <p:spPr>
          <a:xfrm>
            <a:off x="720583" y="6003630"/>
            <a:ext cx="11353800" cy="281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r-CA" sz="12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*Veuillez vous assurer que le lien sera accessible jusqu’au 31 juillet.</a:t>
            </a:r>
          </a:p>
        </p:txBody>
      </p:sp>
    </p:spTree>
    <p:extLst>
      <p:ext uri="{BB962C8B-B14F-4D97-AF65-F5344CB8AC3E}">
        <p14:creationId xmlns:p14="http://schemas.microsoft.com/office/powerpoint/2010/main" val="3036995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EDFED1-CC21-8CF2-71DA-FC4FDED91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186"/>
            <a:ext cx="10515600" cy="550607"/>
          </a:xfrm>
        </p:spPr>
        <p:txBody>
          <a:bodyPr>
            <a:normAutofit fontScale="90000"/>
          </a:bodyPr>
          <a:lstStyle/>
          <a:p>
            <a:r>
              <a:rPr lang="fr-CA" dirty="0"/>
              <a:t>Éléments audios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8773AE-D50D-3303-826F-4D841E6A0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13449DF-5B49-B581-DEF4-C6EDBDCB7599}"/>
              </a:ext>
            </a:extLst>
          </p:cNvPr>
          <p:cNvSpPr txBox="1"/>
          <p:nvPr/>
        </p:nvSpPr>
        <p:spPr>
          <a:xfrm>
            <a:off x="838200" y="718847"/>
            <a:ext cx="8290560" cy="543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r-CA" sz="14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Vous pouvez indiquer les hyperliens* permettant la lecture des fichiers tels que des publicités radio, des balados ou autres, ainsi que les transcriptions des bandes sonores.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FE358C7-4A79-5E81-3CD6-A4D02B64F5C5}"/>
              </a:ext>
            </a:extLst>
          </p:cNvPr>
          <p:cNvSpPr txBox="1"/>
          <p:nvPr/>
        </p:nvSpPr>
        <p:spPr>
          <a:xfrm>
            <a:off x="750794" y="6243091"/>
            <a:ext cx="10690411" cy="281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r-CA" sz="12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*Veuillez vous assurer que le lien sera accessible jusqu’au 31 juillet.</a:t>
            </a:r>
          </a:p>
        </p:txBody>
      </p:sp>
    </p:spTree>
    <p:extLst>
      <p:ext uri="{BB962C8B-B14F-4D97-AF65-F5344CB8AC3E}">
        <p14:creationId xmlns:p14="http://schemas.microsoft.com/office/powerpoint/2010/main" val="2326544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EDFED1-CC21-8CF2-71DA-FC4FDED91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186"/>
            <a:ext cx="10515600" cy="550607"/>
          </a:xfrm>
        </p:spPr>
        <p:txBody>
          <a:bodyPr>
            <a:normAutofit fontScale="90000"/>
          </a:bodyPr>
          <a:lstStyle/>
          <a:p>
            <a:r>
              <a:rPr lang="fr-CA" dirty="0"/>
              <a:t>Documents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8773AE-D50D-3303-826F-4D841E6A0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D7A1331-3E44-3580-55F0-B743885C1027}"/>
              </a:ext>
            </a:extLst>
          </p:cNvPr>
          <p:cNvSpPr txBox="1"/>
          <p:nvPr/>
        </p:nvSpPr>
        <p:spPr>
          <a:xfrm>
            <a:off x="838200" y="720793"/>
            <a:ext cx="8031480" cy="773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r-CA" sz="14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Vous pouvez y copier les faits saillants de votre réalisation (rapport financier, revue de presse, sondage, statistiques, plan média, etc.</a:t>
            </a:r>
            <a:r>
              <a:rPr lang="fr-CA" sz="14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fr-CA" sz="14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Pour tout document de plus de cinq pages, vous pouvez indiquer l’hyperlien* permettant sa consultation.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326D6BF-9213-7B34-D8F6-9A6729454D6E}"/>
              </a:ext>
            </a:extLst>
          </p:cNvPr>
          <p:cNvSpPr txBox="1"/>
          <p:nvPr/>
        </p:nvSpPr>
        <p:spPr>
          <a:xfrm>
            <a:off x="735106" y="6226891"/>
            <a:ext cx="10618694" cy="281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r-CA" sz="12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*Veuillez vous assurer que le lien sera accessible jusqu’au 31 juillet.</a:t>
            </a:r>
          </a:p>
        </p:txBody>
      </p:sp>
    </p:spTree>
    <p:extLst>
      <p:ext uri="{BB962C8B-B14F-4D97-AF65-F5344CB8AC3E}">
        <p14:creationId xmlns:p14="http://schemas.microsoft.com/office/powerpoint/2010/main" val="187580511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9">
      <a:dk1>
        <a:srgbClr val="2D2E83"/>
      </a:dk1>
      <a:lt1>
        <a:sysClr val="window" lastClr="FFFFFF"/>
      </a:lt1>
      <a:dk2>
        <a:srgbClr val="38A7DE"/>
      </a:dk2>
      <a:lt2>
        <a:srgbClr val="BDE3F2"/>
      </a:lt2>
      <a:accent1>
        <a:srgbClr val="005DA1"/>
      </a:accent1>
      <a:accent2>
        <a:srgbClr val="3B85C4"/>
      </a:accent2>
      <a:accent3>
        <a:srgbClr val="4DC0DF"/>
      </a:accent3>
      <a:accent4>
        <a:srgbClr val="2FB7C2"/>
      </a:accent4>
      <a:accent5>
        <a:srgbClr val="2FB7C2"/>
      </a:accent5>
      <a:accent6>
        <a:srgbClr val="F7F109"/>
      </a:accent6>
      <a:hlink>
        <a:srgbClr val="0000FF"/>
      </a:hlink>
      <a:folHlink>
        <a:srgbClr val="002060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Personnalisé 9">
      <a:dk1>
        <a:srgbClr val="2D2E83"/>
      </a:dk1>
      <a:lt1>
        <a:sysClr val="window" lastClr="FFFFFF"/>
      </a:lt1>
      <a:dk2>
        <a:srgbClr val="38A7DE"/>
      </a:dk2>
      <a:lt2>
        <a:srgbClr val="BDE3F2"/>
      </a:lt2>
      <a:accent1>
        <a:srgbClr val="005DA1"/>
      </a:accent1>
      <a:accent2>
        <a:srgbClr val="3B85C4"/>
      </a:accent2>
      <a:accent3>
        <a:srgbClr val="4DC0DF"/>
      </a:accent3>
      <a:accent4>
        <a:srgbClr val="2FB7C2"/>
      </a:accent4>
      <a:accent5>
        <a:srgbClr val="2FB7C2"/>
      </a:accent5>
      <a:accent6>
        <a:srgbClr val="F7F109"/>
      </a:accent6>
      <a:hlink>
        <a:srgbClr val="0000FF"/>
      </a:hlink>
      <a:folHlink>
        <a:srgbClr val="002060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335</TotalTime>
  <Words>254</Words>
  <Application>Microsoft Office PowerPoint</Application>
  <PresentationFormat>Grand écran</PresentationFormat>
  <Paragraphs>18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Thème Office</vt:lpstr>
      <vt:lpstr>1_Thème Office</vt:lpstr>
      <vt:lpstr>Présentation PowerPoint</vt:lpstr>
      <vt:lpstr>Titre du dossier : Inscrire le nom</vt:lpstr>
      <vt:lpstr>Éléments visuels</vt:lpstr>
      <vt:lpstr>Éléments vidéos</vt:lpstr>
      <vt:lpstr>Éléments audios</vt:lpstr>
      <vt:lpstr>Documents</vt:lpstr>
    </vt:vector>
  </TitlesOfParts>
  <Company>Ministère du Conseil exécutif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Sandoval, Claudia</dc:creator>
  <cp:lastModifiedBy>Anita Hoffmann</cp:lastModifiedBy>
  <cp:revision>50</cp:revision>
  <dcterms:created xsi:type="dcterms:W3CDTF">2019-04-02T14:08:11Z</dcterms:created>
  <dcterms:modified xsi:type="dcterms:W3CDTF">2025-03-25T13:33:34Z</dcterms:modified>
</cp:coreProperties>
</file>